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職場における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テレワーク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時差出勤等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を推進しています。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330164"/>
            <a:ext cx="5693033" cy="580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376709"/>
            <a:ext cx="5520001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職員間の距離確保、定期的な換気、仕切り、マスク徹底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密にならない工夫を行っています。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646878" y="6424343"/>
            <a:ext cx="5491015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休憩所、更衣室などの“場の切り替わり”や、飲食の場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」での対策・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呼びかけを行っています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841308"/>
            <a:ext cx="5491015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手洗いや手指消毒、咳エチケット、複数人が触る箇所の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15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消毒など、</a:t>
            </a:r>
            <a:r>
              <a:rPr lang="ja-JP" altLang="en-US" sz="1600" spc="-15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感染防止のための基本的な対策を行っています。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6B5184-4C9C-FD4B-BF8F-79C0FCCD4B28}"/>
              </a:ext>
            </a:extLst>
          </p:cNvPr>
          <p:cNvSpPr/>
          <p:nvPr/>
        </p:nvSpPr>
        <p:spPr>
          <a:xfrm>
            <a:off x="903277" y="4330164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53CCF13-73E3-3B40-B84D-5E9AFE93C1D7}"/>
              </a:ext>
            </a:extLst>
          </p:cNvPr>
          <p:cNvSpPr/>
          <p:nvPr/>
        </p:nvSpPr>
        <p:spPr>
          <a:xfrm>
            <a:off x="903276" y="5351069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518DD2-07B7-E041-96EA-19F8F3FE5AF5}"/>
              </a:ext>
            </a:extLst>
          </p:cNvPr>
          <p:cNvSpPr/>
          <p:nvPr/>
        </p:nvSpPr>
        <p:spPr>
          <a:xfrm>
            <a:off x="903276" y="642434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ECB94E9-17F3-934F-9243-A4EB20F03A36}"/>
              </a:ext>
            </a:extLst>
          </p:cNvPr>
          <p:cNvSpPr/>
          <p:nvPr/>
        </p:nvSpPr>
        <p:spPr>
          <a:xfrm>
            <a:off x="903276" y="7841307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5AECE07-E02F-2A47-9FF0-BBB7E00E2958}"/>
              </a:ext>
            </a:extLst>
          </p:cNvPr>
          <p:cNvSpPr/>
          <p:nvPr/>
        </p:nvSpPr>
        <p:spPr>
          <a:xfrm>
            <a:off x="903278" y="354692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F566F0-1A69-8B4C-B119-ADE7DA7F28D8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（職場名）</a:t>
            </a:r>
          </a:p>
        </p:txBody>
      </p:sp>
    </p:spTree>
    <p:extLst>
      <p:ext uri="{BB962C8B-B14F-4D97-AF65-F5344CB8AC3E}">
        <p14:creationId xmlns:p14="http://schemas.microsoft.com/office/powerpoint/2010/main" val="34003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1E2C4FD03C49047AE89531ECC64900E" ma:contentTypeVersion="2" ma:contentTypeDescription="新しいドキュメントを作成します。" ma:contentTypeScope="" ma:versionID="d5596f892949d33a546b059cce9074bf">
  <xsd:schema xmlns:xsd="http://www.w3.org/2001/XMLSchema" xmlns:xs="http://www.w3.org/2001/XMLSchema" xmlns:p="http://schemas.microsoft.com/office/2006/metadata/properties" xmlns:ns2="bb6fc412-537d-4f72-8325-8840c6335ba2" targetNamespace="http://schemas.microsoft.com/office/2006/metadata/properties" ma:root="true" ma:fieldsID="540d1e8b673f25a0962b881e5702ded7" ns2:_="">
    <xsd:import namespace="bb6fc412-537d-4f72-8325-8840c6335b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fc412-537d-4f72-8325-8840c6335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9DFF77-BE65-466C-878B-E42E99C0791D}"/>
</file>

<file path=customXml/itemProps2.xml><?xml version="1.0" encoding="utf-8"?>
<ds:datastoreItem xmlns:ds="http://schemas.openxmlformats.org/officeDocument/2006/customXml" ds:itemID="{0138BAF1-B2E5-413C-8187-BFF73E04CE76}"/>
</file>

<file path=customXml/itemProps3.xml><?xml version="1.0" encoding="utf-8"?>
<ds:datastoreItem xmlns:ds="http://schemas.openxmlformats.org/officeDocument/2006/customXml" ds:itemID="{6CD76902-75DC-4EC0-839C-A0DE82CED7C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134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UD Shin Go Pro B</vt:lpstr>
      <vt:lpstr>A-OTF UD Shin Go Pro DB</vt:lpstr>
      <vt:lpstr>A-OTF UD Shin Go Pro 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坂野 健 KEN SAKANO</cp:lastModifiedBy>
  <cp:revision>10</cp:revision>
  <dcterms:created xsi:type="dcterms:W3CDTF">2021-03-19T10:49:06Z</dcterms:created>
  <dcterms:modified xsi:type="dcterms:W3CDTF">2021-03-22T08:03:42Z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0x01010051E2C4FD03C49047AE89531ECC64900E</vt:lpwstr>
  </property>
</Properties>
</file>